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40384D-5EB4-448A-AD1F-823AB8587441}" type="datetimeFigureOut">
              <a:rPr lang="th-TH" smtClean="0"/>
              <a:t>30/06/63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C3A20B-0B21-424B-A537-C5159ADB4CA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38974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3A20B-0B21-424B-A537-C5159ADB4CA3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30803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3A20B-0B21-424B-A537-C5159ADB4CA3}" type="slidenum">
              <a:rPr lang="th-TH" smtClean="0"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41629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3A20B-0B21-424B-A537-C5159ADB4CA3}" type="slidenum">
              <a:rPr lang="th-TH" smtClean="0"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656713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3A20B-0B21-424B-A537-C5159ADB4CA3}" type="slidenum">
              <a:rPr lang="th-TH" smtClean="0"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596947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3A20B-0B21-424B-A537-C5159ADB4CA3}" type="slidenum">
              <a:rPr lang="th-TH" smtClean="0"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681331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3A20B-0B21-424B-A537-C5159ADB4CA3}" type="slidenum">
              <a:rPr lang="th-TH" smtClean="0"/>
              <a:t>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058161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3A20B-0B21-424B-A537-C5159ADB4CA3}" type="slidenum">
              <a:rPr lang="th-TH" smtClean="0"/>
              <a:t>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617727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3A20B-0B21-424B-A537-C5159ADB4CA3}" type="slidenum">
              <a:rPr lang="th-TH" smtClean="0"/>
              <a:t>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26717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repl.it/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D89C0F1-1A83-41BB-8FFF-2E0B021F97C0}"/>
              </a:ext>
            </a:extLst>
          </p:cNvPr>
          <p:cNvSpPr/>
          <p:nvPr/>
        </p:nvSpPr>
        <p:spPr>
          <a:xfrm>
            <a:off x="2295437" y="2558963"/>
            <a:ext cx="745909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8000" b="0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การใช้งาน </a:t>
            </a:r>
            <a:r>
              <a:rPr lang="en-US" sz="8000" b="0" cap="none" spc="0" dirty="0">
                <a:ln w="0"/>
                <a:solidFill>
                  <a:schemeClr val="bg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R</a:t>
            </a:r>
            <a:r>
              <a:rPr lang="en-US" sz="8000" dirty="0">
                <a:ln w="0"/>
                <a:solidFill>
                  <a:schemeClr val="bg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epl.it</a:t>
            </a:r>
            <a:r>
              <a:rPr lang="th-TH" sz="8000" dirty="0">
                <a:ln w="0"/>
                <a:solidFill>
                  <a:schemeClr val="bg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80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เบื้องต้น</a:t>
            </a:r>
            <a:endParaRPr lang="en-US" sz="8000" b="0" cap="none" spc="0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3" name="รูปภาพ 2">
            <a:extLst>
              <a:ext uri="{FF2B5EF4-FFF2-40B4-BE49-F238E27FC236}">
                <a16:creationId xmlns:a16="http://schemas.microsoft.com/office/drawing/2014/main" id="{82822B0D-79C4-4307-AF5D-A6C2E98FC0F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6512" y="378872"/>
            <a:ext cx="3752323" cy="1776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36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2831344-51FC-4AB2-889A-1C6B6A438065}"/>
              </a:ext>
            </a:extLst>
          </p:cNvPr>
          <p:cNvSpPr/>
          <p:nvPr/>
        </p:nvSpPr>
        <p:spPr>
          <a:xfrm>
            <a:off x="1834463" y="567954"/>
            <a:ext cx="773000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4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เขียนโปรแกรมผ่านเว็บไซต์ได้จากเว็บไซต์  </a:t>
            </a:r>
            <a:r>
              <a:rPr lang="en-US" sz="4400" dirty="0">
                <a:ln w="0"/>
                <a:solidFill>
                  <a:schemeClr val="bg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Repl.it</a:t>
            </a:r>
            <a:endParaRPr lang="en-US" sz="4400" b="0" cap="none" spc="0" dirty="0">
              <a:ln w="0"/>
              <a:solidFill>
                <a:schemeClr val="bg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561E497-5EAC-43D3-BEE3-7107D94AE742}"/>
              </a:ext>
            </a:extLst>
          </p:cNvPr>
          <p:cNvGrpSpPr/>
          <p:nvPr/>
        </p:nvGrpSpPr>
        <p:grpSpPr>
          <a:xfrm>
            <a:off x="1056442" y="2449827"/>
            <a:ext cx="9883806" cy="3634288"/>
            <a:chOff x="1029809" y="1659714"/>
            <a:chExt cx="9883806" cy="3634288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BCB51430-8217-47B8-8F3B-7C1E167537A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29809" y="2025465"/>
              <a:ext cx="9883806" cy="3268537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A6C3DEC-49B7-4893-87D5-C49A0D1D360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29809" y="1659714"/>
              <a:ext cx="9883806" cy="367968"/>
            </a:xfrm>
            <a:prstGeom prst="rect">
              <a:avLst/>
            </a:prstGeom>
          </p:spPr>
        </p:pic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29B54392-B50D-44C0-93F6-6D91AFA86946}"/>
              </a:ext>
            </a:extLst>
          </p:cNvPr>
          <p:cNvSpPr/>
          <p:nvPr/>
        </p:nvSpPr>
        <p:spPr>
          <a:xfrm>
            <a:off x="2227335" y="1508890"/>
            <a:ext cx="446147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1.</a:t>
            </a:r>
            <a:r>
              <a:rPr lang="th-TH" sz="44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เปิดเว็บไซต์ </a:t>
            </a:r>
            <a:r>
              <a:rPr lang="en-US" sz="4400" dirty="0">
                <a:solidFill>
                  <a:srgbClr val="002060"/>
                </a:solidFill>
                <a:latin typeface="Angsana New" panose="02020603050405020304" pitchFamily="18" charset="-34"/>
                <a:cs typeface="Angsana New" panose="02020603050405020304" pitchFamily="18" charset="-34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https://repl.it/</a:t>
            </a:r>
            <a:r>
              <a:rPr lang="en-US" sz="4400" dirty="0">
                <a:solidFill>
                  <a:srgbClr val="00206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endParaRPr lang="en-US" sz="4400" b="0" cap="none" spc="0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7200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977F801-6B26-4C11-88DF-580ED107EA7A}"/>
              </a:ext>
            </a:extLst>
          </p:cNvPr>
          <p:cNvGrpSpPr/>
          <p:nvPr/>
        </p:nvGrpSpPr>
        <p:grpSpPr>
          <a:xfrm>
            <a:off x="905521" y="2641470"/>
            <a:ext cx="9587883" cy="3204452"/>
            <a:chOff x="1420427" y="2339629"/>
            <a:chExt cx="9587883" cy="3204452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3DE6FE44-75B3-49A1-BEAC-BCEFE3AA4CB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20427" y="2339629"/>
              <a:ext cx="9587883" cy="3204452"/>
            </a:xfrm>
            <a:prstGeom prst="rect">
              <a:avLst/>
            </a:prstGeom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8C9690F0-E755-45B7-A25D-4C689F38E1E8}"/>
                </a:ext>
              </a:extLst>
            </p:cNvPr>
            <p:cNvSpPr/>
            <p:nvPr/>
          </p:nvSpPr>
          <p:spPr>
            <a:xfrm>
              <a:off x="5459767" y="5113538"/>
              <a:ext cx="896645" cy="430543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6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8436D08C-603E-4169-8C7D-5FD47626950C}"/>
              </a:ext>
            </a:extLst>
          </p:cNvPr>
          <p:cNvGrpSpPr/>
          <p:nvPr/>
        </p:nvGrpSpPr>
        <p:grpSpPr>
          <a:xfrm>
            <a:off x="1562100" y="1508890"/>
            <a:ext cx="8869680" cy="769441"/>
            <a:chOff x="1562100" y="1508890"/>
            <a:chExt cx="8869680" cy="76944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35142BE-73DD-4685-9FF1-5D28D6978C64}"/>
                </a:ext>
              </a:extLst>
            </p:cNvPr>
            <p:cNvSpPr/>
            <p:nvPr/>
          </p:nvSpPr>
          <p:spPr>
            <a:xfrm>
              <a:off x="1562100" y="1508890"/>
              <a:ext cx="8869680" cy="76944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4400" dirty="0">
                  <a:ln w="0"/>
                  <a:solidFill>
                    <a:srgbClr val="00206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ngsana New" panose="02020603050405020304" pitchFamily="18" charset="-34"/>
                  <a:cs typeface="Angsana New" panose="02020603050405020304" pitchFamily="18" charset="-34"/>
                </a:rPr>
                <a:t>2.</a:t>
              </a:r>
              <a:r>
                <a:rPr lang="th-TH" sz="4400" dirty="0">
                  <a:ln w="0"/>
                  <a:solidFill>
                    <a:srgbClr val="00206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ngsana New" panose="02020603050405020304" pitchFamily="18" charset="-34"/>
                  <a:cs typeface="Angsana New" panose="02020603050405020304" pitchFamily="18" charset="-34"/>
                </a:rPr>
                <a:t>คลิก                   </a:t>
              </a:r>
              <a:r>
                <a:rPr lang="en-US" sz="4400" dirty="0">
                  <a:ln w="0"/>
                  <a:solidFill>
                    <a:srgbClr val="00206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ngsana New" panose="02020603050405020304" pitchFamily="18" charset="-34"/>
                  <a:cs typeface="Angsana New" panose="02020603050405020304" pitchFamily="18" charset="-34"/>
                </a:rPr>
                <a:t> </a:t>
              </a:r>
              <a:r>
                <a:rPr lang="th-TH" sz="4400" dirty="0">
                  <a:ln w="0"/>
                  <a:solidFill>
                    <a:srgbClr val="00206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ngsana New" panose="02020603050405020304" pitchFamily="18" charset="-34"/>
                  <a:cs typeface="Angsana New" panose="02020603050405020304" pitchFamily="18" charset="-34"/>
                </a:rPr>
                <a:t>เพื่อเริ่มการเขียนโปรแกรมผ่านเว็บไซต์ </a:t>
              </a:r>
              <a:endParaRPr lang="en-US" sz="4400" b="0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4AE67D60-127A-433A-B395-142954C92C2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655" t="11144" r="1733" b="18811"/>
            <a:stretch/>
          </p:blipFill>
          <p:spPr>
            <a:xfrm>
              <a:off x="2957335" y="1725970"/>
              <a:ext cx="1318261" cy="3352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7293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575F5EF-1CD1-4049-8F05-12637E1D97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8789" y="2659380"/>
            <a:ext cx="3628268" cy="322078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0EBDB06-0526-4A81-9B47-5FA67DA75EA4}"/>
              </a:ext>
            </a:extLst>
          </p:cNvPr>
          <p:cNvSpPr/>
          <p:nvPr/>
        </p:nvSpPr>
        <p:spPr>
          <a:xfrm>
            <a:off x="1327068" y="1348870"/>
            <a:ext cx="743593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44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3</a:t>
            </a:r>
            <a:r>
              <a:rPr lang="en-US" sz="44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.</a:t>
            </a:r>
            <a:r>
              <a:rPr lang="th-TH" sz="44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ทำการเลือกภาษาที่ต้องการจะเขียนโปรแกรม</a:t>
            </a:r>
            <a:endParaRPr lang="en-US" sz="4400" b="0" cap="none" spc="0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07675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F71E73F6-A174-4EEF-8A28-15D4AF8F6CF7}"/>
              </a:ext>
            </a:extLst>
          </p:cNvPr>
          <p:cNvGrpSpPr/>
          <p:nvPr/>
        </p:nvGrpSpPr>
        <p:grpSpPr>
          <a:xfrm>
            <a:off x="1327068" y="1348870"/>
            <a:ext cx="9409512" cy="769441"/>
            <a:chOff x="1327068" y="1348870"/>
            <a:chExt cx="9409512" cy="769441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E0941796-5621-4F6F-9C79-9AC98CE9FFCB}"/>
                </a:ext>
              </a:extLst>
            </p:cNvPr>
            <p:cNvSpPr/>
            <p:nvPr/>
          </p:nvSpPr>
          <p:spPr>
            <a:xfrm>
              <a:off x="1327068" y="1348870"/>
              <a:ext cx="9409512" cy="76944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th-TH" sz="4400" dirty="0">
                  <a:ln w="0"/>
                  <a:solidFill>
                    <a:srgbClr val="00206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ngsana New" panose="02020603050405020304" pitchFamily="18" charset="-34"/>
                  <a:cs typeface="Angsana New" panose="02020603050405020304" pitchFamily="18" charset="-34"/>
                </a:rPr>
                <a:t>4</a:t>
              </a:r>
              <a:r>
                <a:rPr lang="en-US" sz="4400" dirty="0">
                  <a:ln w="0"/>
                  <a:solidFill>
                    <a:srgbClr val="00206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ngsana New" panose="02020603050405020304" pitchFamily="18" charset="-34"/>
                  <a:cs typeface="Angsana New" panose="02020603050405020304" pitchFamily="18" charset="-34"/>
                </a:rPr>
                <a:t>.</a:t>
              </a:r>
              <a:r>
                <a:rPr lang="th-TH" sz="4400" dirty="0">
                  <a:ln w="0"/>
                  <a:solidFill>
                    <a:srgbClr val="00206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ngsana New" panose="02020603050405020304" pitchFamily="18" charset="-34"/>
                  <a:cs typeface="Angsana New" panose="02020603050405020304" pitchFamily="18" charset="-34"/>
                </a:rPr>
                <a:t>คลิก                    เพื่อสร้างหน้าต่างการเขียนโปรแกรม </a:t>
              </a:r>
              <a:endParaRPr lang="en-US" sz="4400" b="0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005323F2-3904-41CB-B74D-4BCF847ABE3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10761"/>
            <a:stretch/>
          </p:blipFill>
          <p:spPr>
            <a:xfrm>
              <a:off x="3159658" y="1562100"/>
              <a:ext cx="1308678" cy="396773"/>
            </a:xfrm>
            <a:prstGeom prst="rect">
              <a:avLst/>
            </a:prstGeom>
          </p:spPr>
        </p:pic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00CD84A2-F4A7-41DA-8837-254CC6F5D701}"/>
              </a:ext>
            </a:extLst>
          </p:cNvPr>
          <p:cNvGrpSpPr/>
          <p:nvPr/>
        </p:nvGrpSpPr>
        <p:grpSpPr>
          <a:xfrm>
            <a:off x="3558539" y="2672954"/>
            <a:ext cx="4170477" cy="2964247"/>
            <a:chOff x="3558539" y="2672954"/>
            <a:chExt cx="4170477" cy="2964247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59B1EF5B-E1AF-4883-A8E4-82F8101EAA9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558539" y="2672954"/>
              <a:ext cx="4170477" cy="2964247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0CB15F6-60CF-4637-907C-1C17AC6551E1}"/>
                </a:ext>
              </a:extLst>
            </p:cNvPr>
            <p:cNvSpPr/>
            <p:nvPr/>
          </p:nvSpPr>
          <p:spPr>
            <a:xfrm>
              <a:off x="4747132" y="4155077"/>
              <a:ext cx="1287908" cy="493123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6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81730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7C3C454-BB08-46CC-90D4-22D8EDF77D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9700" y="2071310"/>
            <a:ext cx="7894320" cy="371884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F54A47F-1F1B-408C-A223-12B748E285E4}"/>
              </a:ext>
            </a:extLst>
          </p:cNvPr>
          <p:cNvSpPr/>
          <p:nvPr/>
        </p:nvSpPr>
        <p:spPr>
          <a:xfrm>
            <a:off x="-829392" y="1150750"/>
            <a:ext cx="940951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4400" b="0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5.หน้าต่างการเขียนโปรแกรม</a:t>
            </a:r>
            <a:endParaRPr lang="en-US" sz="4400" b="0" cap="none" spc="0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2706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BDEDD9E-9991-4CD6-89EA-D3A58C49FE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440" y="1810504"/>
            <a:ext cx="7360920" cy="3538735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35BF2023-2CB1-4511-8328-01460DD42090}"/>
              </a:ext>
            </a:extLst>
          </p:cNvPr>
          <p:cNvGrpSpPr/>
          <p:nvPr/>
        </p:nvGrpSpPr>
        <p:grpSpPr>
          <a:xfrm>
            <a:off x="786048" y="765900"/>
            <a:ext cx="9409512" cy="769441"/>
            <a:chOff x="1045128" y="1024845"/>
            <a:chExt cx="9409512" cy="769441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ACA79B9-094F-4B86-9C80-5C90DCD5D357}"/>
                </a:ext>
              </a:extLst>
            </p:cNvPr>
            <p:cNvSpPr/>
            <p:nvPr/>
          </p:nvSpPr>
          <p:spPr>
            <a:xfrm>
              <a:off x="1045128" y="1024845"/>
              <a:ext cx="9409512" cy="76944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th-TH" sz="4400" b="0" cap="none" spc="0" dirty="0">
                  <a:ln w="0"/>
                  <a:solidFill>
                    <a:srgbClr val="00206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ngsana New" panose="02020603050405020304" pitchFamily="18" charset="-34"/>
                  <a:cs typeface="Angsana New" panose="02020603050405020304" pitchFamily="18" charset="-34"/>
                </a:rPr>
                <a:t>6.คลิก         เพื่อทำการ</a:t>
              </a:r>
              <a:r>
                <a:rPr lang="th-TH" sz="4400" dirty="0">
                  <a:ln w="0"/>
                  <a:solidFill>
                    <a:srgbClr val="00206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ngsana New" panose="02020603050405020304" pitchFamily="18" charset="-34"/>
                  <a:cs typeface="Angsana New" panose="02020603050405020304" pitchFamily="18" charset="-34"/>
                </a:rPr>
                <a:t>ทดสอบ การทำงานของโปรแกรม</a:t>
              </a:r>
              <a:r>
                <a:rPr lang="th-TH" sz="4400" b="0" cap="none" spc="0" dirty="0">
                  <a:ln w="0"/>
                  <a:solidFill>
                    <a:srgbClr val="00206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ngsana New" panose="02020603050405020304" pitchFamily="18" charset="-34"/>
                  <a:cs typeface="Angsana New" panose="02020603050405020304" pitchFamily="18" charset="-34"/>
                </a:rPr>
                <a:t> </a:t>
              </a:r>
              <a:endParaRPr lang="en-US" sz="4400" b="0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A423F871-2491-4AE2-B65D-48321FF3A8B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21280" y="1242855"/>
              <a:ext cx="647790" cy="333422"/>
            </a:xfrm>
            <a:prstGeom prst="rect">
              <a:avLst/>
            </a:prstGeom>
            <a:ln w="6350">
              <a:solidFill>
                <a:schemeClr val="bg1"/>
              </a:solidFill>
            </a:ln>
          </p:spPr>
        </p:pic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FBF21580-F636-47FE-8E6C-F07457A93CCC}"/>
              </a:ext>
            </a:extLst>
          </p:cNvPr>
          <p:cNvSpPr/>
          <p:nvPr/>
        </p:nvSpPr>
        <p:spPr>
          <a:xfrm>
            <a:off x="5265292" y="2120537"/>
            <a:ext cx="2949068" cy="322870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EE17EF1-BE8D-414C-83D2-FA35DDBAD613}"/>
              </a:ext>
            </a:extLst>
          </p:cNvPr>
          <p:cNvCxnSpPr>
            <a:cxnSpLocks/>
          </p:cNvCxnSpPr>
          <p:nvPr/>
        </p:nvCxnSpPr>
        <p:spPr>
          <a:xfrm flipH="1">
            <a:off x="5905500" y="2362200"/>
            <a:ext cx="518160" cy="0"/>
          </a:xfrm>
          <a:prstGeom prst="straightConnector1">
            <a:avLst/>
          </a:prstGeom>
          <a:ln w="381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BB199FF1-4D8B-4A24-91AC-0B9DABF6222E}"/>
              </a:ext>
            </a:extLst>
          </p:cNvPr>
          <p:cNvSpPr/>
          <p:nvPr/>
        </p:nvSpPr>
        <p:spPr>
          <a:xfrm>
            <a:off x="6256569" y="2347537"/>
            <a:ext cx="2124882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b="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ผลลัพธ์การ </a:t>
            </a:r>
            <a:r>
              <a:rPr lang="en-US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run </a:t>
            </a:r>
            <a:r>
              <a:rPr lang="th-TH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โปรแกรม</a:t>
            </a:r>
            <a:endParaRPr lang="en-US" b="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F6B2633-F53B-4522-AE2E-6930607D5208}"/>
              </a:ext>
            </a:extLst>
          </p:cNvPr>
          <p:cNvCxnSpPr>
            <a:cxnSpLocks/>
          </p:cNvCxnSpPr>
          <p:nvPr/>
        </p:nvCxnSpPr>
        <p:spPr>
          <a:xfrm flipH="1">
            <a:off x="8267700" y="3119005"/>
            <a:ext cx="411480" cy="0"/>
          </a:xfrm>
          <a:prstGeom prst="straightConnector1">
            <a:avLst/>
          </a:prstGeom>
          <a:ln w="381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61530825-B2B6-4EC5-9E0E-3D02E5C56544}"/>
              </a:ext>
            </a:extLst>
          </p:cNvPr>
          <p:cNvSpPr/>
          <p:nvPr/>
        </p:nvSpPr>
        <p:spPr>
          <a:xfrm>
            <a:off x="8473440" y="3118206"/>
            <a:ext cx="303221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หน้าต่างผลลัพธ์การ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run </a:t>
            </a:r>
            <a:r>
              <a:rPr lang="th-TH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โปรแกรม</a:t>
            </a:r>
            <a:endParaRPr lang="en-US" sz="2400" b="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35456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ACC0873-2B1E-4C91-AE0A-2B30880D07C4}"/>
              </a:ext>
            </a:extLst>
          </p:cNvPr>
          <p:cNvSpPr/>
          <p:nvPr/>
        </p:nvSpPr>
        <p:spPr>
          <a:xfrm>
            <a:off x="2688448" y="700328"/>
            <a:ext cx="430883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4400" b="0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หน้าต่างการเขียนโปรแกรม</a:t>
            </a:r>
            <a:endParaRPr lang="en-US" sz="4400" b="0" cap="none" spc="0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B3AAF8C-8897-4137-8A15-DAC64A2FC2A2}"/>
              </a:ext>
            </a:extLst>
          </p:cNvPr>
          <p:cNvGrpSpPr/>
          <p:nvPr/>
        </p:nvGrpSpPr>
        <p:grpSpPr>
          <a:xfrm>
            <a:off x="1109709" y="1469769"/>
            <a:ext cx="8640931" cy="4014433"/>
            <a:chOff x="1109709" y="1469769"/>
            <a:chExt cx="8640931" cy="4014433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35FC7C60-924B-4A6F-B420-64B1DB13CC1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9709" y="1469769"/>
              <a:ext cx="8640931" cy="4014433"/>
            </a:xfrm>
            <a:prstGeom prst="rect">
              <a:avLst/>
            </a:prstGeom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BF65A02-DABD-4670-B645-6F9BEBBD4E7E}"/>
                </a:ext>
              </a:extLst>
            </p:cNvPr>
            <p:cNvSpPr/>
            <p:nvPr/>
          </p:nvSpPr>
          <p:spPr>
            <a:xfrm>
              <a:off x="6258954" y="1784412"/>
              <a:ext cx="3491686" cy="1944207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6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8B2B23C-6220-4903-B450-F30C390D3B66}"/>
              </a:ext>
            </a:extLst>
          </p:cNvPr>
          <p:cNvCxnSpPr/>
          <p:nvPr/>
        </p:nvCxnSpPr>
        <p:spPr>
          <a:xfrm>
            <a:off x="9871969" y="2414726"/>
            <a:ext cx="310718" cy="0"/>
          </a:xfrm>
          <a:prstGeom prst="straightConnector1">
            <a:avLst/>
          </a:prstGeom>
          <a:ln w="381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FF75207B-26EB-4CC8-B652-ECE397923D6B}"/>
              </a:ext>
            </a:extLst>
          </p:cNvPr>
          <p:cNvSpPr/>
          <p:nvPr/>
        </p:nvSpPr>
        <p:spPr>
          <a:xfrm>
            <a:off x="10299638" y="2157273"/>
            <a:ext cx="1782872" cy="707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20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หน้าต่างแสดงผลลัพธ์ของโปรแกรม</a:t>
            </a:r>
            <a:endParaRPr lang="en-US" sz="2000" b="0" cap="none" spc="0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F47AF32-F212-4846-A3C0-75B727D29F81}"/>
              </a:ext>
            </a:extLst>
          </p:cNvPr>
          <p:cNvSpPr/>
          <p:nvPr/>
        </p:nvSpPr>
        <p:spPr>
          <a:xfrm>
            <a:off x="6258954" y="3950563"/>
            <a:ext cx="3491686" cy="1533639"/>
          </a:xfrm>
          <a:prstGeom prst="rect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872314F-8E38-4D7E-8AF8-7A10CA432A9A}"/>
              </a:ext>
            </a:extLst>
          </p:cNvPr>
          <p:cNvCxnSpPr/>
          <p:nvPr/>
        </p:nvCxnSpPr>
        <p:spPr>
          <a:xfrm>
            <a:off x="9848294" y="4085208"/>
            <a:ext cx="310718" cy="0"/>
          </a:xfrm>
          <a:prstGeom prst="straightConnector1">
            <a:avLst/>
          </a:prstGeom>
          <a:ln w="381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BD9CA67-A99A-4292-9A15-DD99A9920BBB}"/>
              </a:ext>
            </a:extLst>
          </p:cNvPr>
          <p:cNvSpPr/>
          <p:nvPr/>
        </p:nvSpPr>
        <p:spPr>
          <a:xfrm>
            <a:off x="10256666" y="3728619"/>
            <a:ext cx="1782872" cy="707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20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หน้าต่างรับค่าจากแป้นพิมพ์</a:t>
            </a:r>
            <a:endParaRPr lang="en-US" sz="2000" b="0" cap="none" spc="0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9233692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2120</TotalTime>
  <Words>101</Words>
  <Application>Microsoft Office PowerPoint</Application>
  <PresentationFormat>แบบจอกว้าง</PresentationFormat>
  <Paragraphs>21</Paragraphs>
  <Slides>8</Slides>
  <Notes>8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8</vt:i4>
      </vt:variant>
    </vt:vector>
  </HeadingPairs>
  <TitlesOfParts>
    <vt:vector size="13" baseType="lpstr">
      <vt:lpstr>Angsana New</vt:lpstr>
      <vt:lpstr>Calibri</vt:lpstr>
      <vt:lpstr>Century Gothic</vt:lpstr>
      <vt:lpstr>Wingdings 3</vt:lpstr>
      <vt:lpstr>Slice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Nattapong Promkaew</dc:creator>
  <cp:lastModifiedBy>ณิชานันท์  โชคสิริจินดารัตน</cp:lastModifiedBy>
  <cp:revision>8</cp:revision>
  <dcterms:created xsi:type="dcterms:W3CDTF">2020-06-10T15:16:39Z</dcterms:created>
  <dcterms:modified xsi:type="dcterms:W3CDTF">2020-06-30T08:31:19Z</dcterms:modified>
</cp:coreProperties>
</file>