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06CB1-929B-41A5-8259-5A11C53EA6BB}" type="datetimeFigureOut">
              <a:rPr lang="th-TH" smtClean="0"/>
              <a:t>30/06/63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8C2C-87ED-4EA3-99F1-FDF223ECCE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4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562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5470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4829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8337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3834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1337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E8C2C-87ED-4EA3-99F1-FDF223ECCEB4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556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diagrams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89C0F1-1A83-41BB-8FFF-2E0B021F97C0}"/>
              </a:ext>
            </a:extLst>
          </p:cNvPr>
          <p:cNvSpPr/>
          <p:nvPr/>
        </p:nvSpPr>
        <p:spPr>
          <a:xfrm>
            <a:off x="1716468" y="2767280"/>
            <a:ext cx="78357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0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การใช้งาน </a:t>
            </a:r>
            <a:r>
              <a:rPr lang="en-US" sz="80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Draw.io </a:t>
            </a:r>
            <a:r>
              <a:rPr lang="th-TH" sz="8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เบื้องต้น</a:t>
            </a:r>
            <a:endParaRPr lang="en-US" sz="80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578F4AF4-5B79-46BD-BD02-90D39C60D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458" y="772356"/>
            <a:ext cx="5344712" cy="140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831344-51FC-4AB2-889A-1C6B6A438065}"/>
              </a:ext>
            </a:extLst>
          </p:cNvPr>
          <p:cNvSpPr/>
          <p:nvPr/>
        </p:nvSpPr>
        <p:spPr>
          <a:xfrm>
            <a:off x="2681658" y="567954"/>
            <a:ext cx="60356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เขียนแผนผังลำดับความคิด (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Flowchart)</a:t>
            </a:r>
            <a:endParaRPr lang="en-US" sz="4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B54392-B50D-44C0-93F6-6D91AFA86946}"/>
              </a:ext>
            </a:extLst>
          </p:cNvPr>
          <p:cNvSpPr/>
          <p:nvPr/>
        </p:nvSpPr>
        <p:spPr>
          <a:xfrm>
            <a:off x="1442665" y="1508890"/>
            <a:ext cx="60308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เปิดเว็บไซต์ 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  <a:hlinkClick r:id="rId3"/>
              </a:rPr>
              <a:t>https://app.diagrams.net/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CB57B5-AC7A-4234-B31F-9D8E26832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2279" y="2571974"/>
            <a:ext cx="5460386" cy="35170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20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CA565B8-1E39-42D8-855F-DA41A423FA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59"/>
          <a:stretch/>
        </p:blipFill>
        <p:spPr>
          <a:xfrm>
            <a:off x="3420805" y="1997475"/>
            <a:ext cx="4782217" cy="3764865"/>
          </a:xfrm>
          <a:prstGeom prst="rect">
            <a:avLst/>
          </a:prstGeom>
        </p:spPr>
      </p:pic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45E46CFA-6A75-4502-A05D-120972213CB1}"/>
              </a:ext>
            </a:extLst>
          </p:cNvPr>
          <p:cNvCxnSpPr/>
          <p:nvPr/>
        </p:nvCxnSpPr>
        <p:spPr>
          <a:xfrm flipV="1">
            <a:off x="7998781" y="4767309"/>
            <a:ext cx="1420427" cy="665825"/>
          </a:xfrm>
          <a:prstGeom prst="bentConnector3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1D26602-5C2F-4ECD-808B-7E2B95D786AF}"/>
              </a:ext>
            </a:extLst>
          </p:cNvPr>
          <p:cNvSpPr/>
          <p:nvPr/>
        </p:nvSpPr>
        <p:spPr>
          <a:xfrm>
            <a:off x="9774003" y="4577001"/>
            <a:ext cx="135004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เปลี่ยนภาษา</a:t>
            </a:r>
            <a:endParaRPr lang="en-US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E50BFA-B050-42F3-A145-073ACBB08F1D}"/>
              </a:ext>
            </a:extLst>
          </p:cNvPr>
          <p:cNvSpPr/>
          <p:nvPr/>
        </p:nvSpPr>
        <p:spPr>
          <a:xfrm>
            <a:off x="3296197" y="905208"/>
            <a:ext cx="36199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เลือกสถานที่เก็บไฟล์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2D0CF72-22BE-48B0-AFC4-C6C6D0DD0A40}"/>
              </a:ext>
            </a:extLst>
          </p:cNvPr>
          <p:cNvCxnSpPr/>
          <p:nvPr/>
        </p:nvCxnSpPr>
        <p:spPr>
          <a:xfrm>
            <a:off x="8087557" y="3346882"/>
            <a:ext cx="1020932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87693B6-BCCD-400F-9267-FD55B4FBC147}"/>
              </a:ext>
            </a:extLst>
          </p:cNvPr>
          <p:cNvSpPr/>
          <p:nvPr/>
        </p:nvSpPr>
        <p:spPr>
          <a:xfrm>
            <a:off x="9126657" y="3085272"/>
            <a:ext cx="206178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สร้าง </a:t>
            </a:r>
            <a:r>
              <a:rPr lang="en-US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Diagram </a:t>
            </a:r>
            <a:r>
              <a:rPr lang="th-TH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ใหม่</a:t>
            </a:r>
            <a:endParaRPr lang="en-US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9584E0-0174-40C3-881C-0B50E73F1ED0}"/>
              </a:ext>
            </a:extLst>
          </p:cNvPr>
          <p:cNvCxnSpPr/>
          <p:nvPr/>
        </p:nvCxnSpPr>
        <p:spPr>
          <a:xfrm>
            <a:off x="8069389" y="3926290"/>
            <a:ext cx="1020932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1FDB3ED-9717-4CB3-83E2-FE5C046372AB}"/>
              </a:ext>
            </a:extLst>
          </p:cNvPr>
          <p:cNvSpPr/>
          <p:nvPr/>
        </p:nvSpPr>
        <p:spPr>
          <a:xfrm>
            <a:off x="9126657" y="3664680"/>
            <a:ext cx="225414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เปิด </a:t>
            </a:r>
            <a:r>
              <a:rPr lang="en-US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Diagram </a:t>
            </a:r>
            <a:r>
              <a:rPr lang="th-TH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ที่เคยทำ</a:t>
            </a:r>
            <a:endParaRPr lang="en-US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16E7F8-0704-42C1-AAC1-644A6A5FF40B}"/>
              </a:ext>
            </a:extLst>
          </p:cNvPr>
          <p:cNvSpPr/>
          <p:nvPr/>
        </p:nvSpPr>
        <p:spPr>
          <a:xfrm>
            <a:off x="3728621" y="3067516"/>
            <a:ext cx="4181383" cy="579405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8062BB-6DC2-48AB-AA7A-2959FD3106DF}"/>
              </a:ext>
            </a:extLst>
          </p:cNvPr>
          <p:cNvSpPr/>
          <p:nvPr/>
        </p:nvSpPr>
        <p:spPr>
          <a:xfrm>
            <a:off x="3738975" y="3690437"/>
            <a:ext cx="4171029" cy="579404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EBDB06-0526-4A81-9B47-5FA67DA75EA4}"/>
              </a:ext>
            </a:extLst>
          </p:cNvPr>
          <p:cNvSpPr/>
          <p:nvPr/>
        </p:nvSpPr>
        <p:spPr>
          <a:xfrm>
            <a:off x="2229631" y="1126929"/>
            <a:ext cx="386636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สร้าง 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diagram 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ใหม่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F695D3-1809-4C5F-AAC0-65D93AC81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748" y="2005120"/>
            <a:ext cx="5659946" cy="414447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031592-7947-4EC8-93B7-B8F244EDED01}"/>
              </a:ext>
            </a:extLst>
          </p:cNvPr>
          <p:cNvCxnSpPr/>
          <p:nvPr/>
        </p:nvCxnSpPr>
        <p:spPr>
          <a:xfrm>
            <a:off x="7954392" y="2459115"/>
            <a:ext cx="1074198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ACEB14BE-0AF7-4B35-811E-675EE9736B6D}"/>
              </a:ext>
            </a:extLst>
          </p:cNvPr>
          <p:cNvSpPr/>
          <p:nvPr/>
        </p:nvSpPr>
        <p:spPr>
          <a:xfrm>
            <a:off x="9233311" y="2082095"/>
            <a:ext cx="2556235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ตั้งชื่อไฟล์งาน</a:t>
            </a:r>
            <a:r>
              <a:rPr lang="th-TH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และเลือกนามสกุลไฟล์ที่ต้องการ</a:t>
            </a:r>
            <a:endParaRPr lang="en-US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77B69-AE9D-49BC-9EDF-FFCE1761FFE1}"/>
              </a:ext>
            </a:extLst>
          </p:cNvPr>
          <p:cNvSpPr/>
          <p:nvPr/>
        </p:nvSpPr>
        <p:spPr>
          <a:xfrm>
            <a:off x="3968317" y="2272683"/>
            <a:ext cx="3844031" cy="372861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7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941796-5621-4F6F-9C79-9AC98CE9FFCB}"/>
              </a:ext>
            </a:extLst>
          </p:cNvPr>
          <p:cNvSpPr/>
          <p:nvPr/>
        </p:nvSpPr>
        <p:spPr>
          <a:xfrm>
            <a:off x="1211658" y="1126928"/>
            <a:ext cx="94095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รูปแบบ 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shape 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ให้เลือกใช้สร้าง 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diagram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8E2287-4590-4932-AFD6-BE2A6DEFE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4689" y="2005120"/>
            <a:ext cx="5659946" cy="414447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7748572-49D2-4940-A8E6-8B22DF78828E}"/>
              </a:ext>
            </a:extLst>
          </p:cNvPr>
          <p:cNvSpPr/>
          <p:nvPr/>
        </p:nvSpPr>
        <p:spPr>
          <a:xfrm>
            <a:off x="3204839" y="2663301"/>
            <a:ext cx="1109709" cy="2929631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32BA2C-E2A9-4156-A5FB-22183FA64440}"/>
              </a:ext>
            </a:extLst>
          </p:cNvPr>
          <p:cNvCxnSpPr/>
          <p:nvPr/>
        </p:nvCxnSpPr>
        <p:spPr>
          <a:xfrm flipH="1">
            <a:off x="2228295" y="3429000"/>
            <a:ext cx="834501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D04FF-8FB1-42C4-9225-5D3F89BFF000}"/>
              </a:ext>
            </a:extLst>
          </p:cNvPr>
          <p:cNvSpPr/>
          <p:nvPr/>
        </p:nvSpPr>
        <p:spPr>
          <a:xfrm>
            <a:off x="950445" y="3167390"/>
            <a:ext cx="1135807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shape</a:t>
            </a:r>
            <a:endParaRPr lang="en-US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173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54A47F-1F1B-408C-A223-12B748E285E4}"/>
              </a:ext>
            </a:extLst>
          </p:cNvPr>
          <p:cNvSpPr/>
          <p:nvPr/>
        </p:nvSpPr>
        <p:spPr>
          <a:xfrm>
            <a:off x="1292740" y="525984"/>
            <a:ext cx="838428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5.หน้าต่างการเขียน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แผนผังลำดับความคิด (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Flowchart)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F3924F-F034-41E5-A580-DE44BE8F3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837" y="1379179"/>
            <a:ext cx="10554326" cy="49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CA79B9-094F-4B86-9C80-5C90DCD5D357}"/>
              </a:ext>
            </a:extLst>
          </p:cNvPr>
          <p:cNvSpPr/>
          <p:nvPr/>
        </p:nvSpPr>
        <p:spPr>
          <a:xfrm>
            <a:off x="2430995" y="442875"/>
            <a:ext cx="430883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6.ตัวอย่างแผนผังความคิด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679D02-5EA4-4B3C-AB9F-8A33DB843B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100" y="1299056"/>
            <a:ext cx="3534619" cy="529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5632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798</TotalTime>
  <Words>85</Words>
  <Application>Microsoft Office PowerPoint</Application>
  <PresentationFormat>แบบจอกว้าง</PresentationFormat>
  <Paragraphs>20</Paragraphs>
  <Slides>7</Slides>
  <Notes>7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Angsana New</vt:lpstr>
      <vt:lpstr>Calibri</vt:lpstr>
      <vt:lpstr>Century Gothic</vt:lpstr>
      <vt:lpstr>Wingdings 3</vt:lpstr>
      <vt:lpstr>Slice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Nattapong Promkaew</dc:creator>
  <cp:lastModifiedBy>ณิชานันท์  โชคสิริจินดารัตน</cp:lastModifiedBy>
  <cp:revision>11</cp:revision>
  <dcterms:created xsi:type="dcterms:W3CDTF">2020-06-10T15:16:39Z</dcterms:created>
  <dcterms:modified xsi:type="dcterms:W3CDTF">2020-06-30T08:31:34Z</dcterms:modified>
</cp:coreProperties>
</file>